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5469-10F0-4891-BCC0-EA10E7A4B83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B519-79A7-4D1B-BF45-5E4986B7D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24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5469-10F0-4891-BCC0-EA10E7A4B83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1B519-79A7-4D1B-BF45-5E4986B7D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07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1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6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6</a:t>
            </a:r>
            <a:r>
              <a:rPr kumimoji="0" lang="zh-CN" altLang="en-US" b="1" smtClean="0"/>
              <a:t>章 </a:t>
            </a:r>
            <a:r>
              <a:rPr kumimoji="1" lang="zh-CN" altLang="en-US" smtClean="0"/>
              <a:t>背包问题</a:t>
            </a:r>
            <a:endParaRPr kumimoji="0" lang="zh-CN" altLang="en-US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0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8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5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2977"/>
      </p:ext>
    </p:extLst>
  </p:cSld>
  <p:clrMapOvr>
    <a:masterClrMapping/>
  </p:clrMapOvr>
  <p:transition spd="med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6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8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b="1" smtClean="0"/>
              <a:t>第</a:t>
            </a:r>
            <a:r>
              <a:rPr kumimoji="0" lang="en-US" altLang="zh-CN" b="1" smtClean="0"/>
              <a:t>6</a:t>
            </a:r>
            <a:r>
              <a:rPr lang="zh-CN" altLang="en-US" smtClean="0"/>
              <a:t>章 背包问题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2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77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4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9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89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2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9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1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全屏显示(4:3)</PresentationFormat>
  <Paragraphs>3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主题​​</vt:lpstr>
      <vt:lpstr>组合优化理论</vt:lpstr>
      <vt:lpstr>第6章 背包问题</vt:lpstr>
      <vt:lpstr>第6章 背包问题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2018-12-06T00:59:54Z</dcterms:created>
  <dcterms:modified xsi:type="dcterms:W3CDTF">2018-12-06T00:59:54Z</dcterms:modified>
</cp:coreProperties>
</file>